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стареют душой, </a:t>
            </a:r>
            <a:b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Не стареют душой ветераны,</a:t>
            </a:r>
            <a:b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Ветераны второй мировой!</a:t>
            </a:r>
            <a:b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Я. Белинский.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“</a:t>
            </a:r>
            <a:r>
              <a:rPr lang="ru-RU" sz="4000" b="1" i="1" dirty="0" smtClean="0">
                <a:solidFill>
                  <a:srgbClr val="FF0000"/>
                </a:solidFill>
              </a:rPr>
              <a:t>Моя семья в судьбе моей страны</a:t>
            </a:r>
            <a:r>
              <a:rPr lang="en-US" sz="4000" b="1" i="1" dirty="0" smtClean="0">
                <a:solidFill>
                  <a:srgbClr val="FF0000"/>
                </a:solidFill>
              </a:rPr>
              <a:t>”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869160"/>
            <a:ext cx="5508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Выполнил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обучающий 9класса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МБОУ СОШ № 24 п. Сосновка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Мут Яков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6312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Желаю молодежи хорошо учиться, </a:t>
            </a:r>
            <a:r>
              <a:rPr lang="ru-RU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беречь здоровье,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добиваться успехов в личной жизни, заниматься спортом.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леспромхоза и других предприятий желаю успехов в работе, здоровья, семейного благополучия.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Жить, здравствовать и процветать!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Пожелания от ветерана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2191" y="1412776"/>
            <a:ext cx="3180677" cy="45741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99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968552" cy="49685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Корионов Вениамин Павлович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1924</a:t>
            </a:r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  -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Боронск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проживания -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Сосновка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Ученик\Desktop\Новая папка (2)\P_20160210_15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560477" cy="63297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82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14724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Служил на границе с Маньчжурией 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74-м Шилкинском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пограничном отряде.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фронте присвоено звание сержанта. 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благодарность от Сталина за отличные боевые действия в войне с Японией.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20688"/>
            <a:ext cx="3842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img3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89089"/>
            <a:ext cx="3852093" cy="25162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0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66395" cy="8476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Ученик\Desktop\Медали\Новая папка (3)\P_20160209_1944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83" t="30387" r="16328" b="31473"/>
          <a:stretch/>
        </p:blipFill>
        <p:spPr bwMode="auto">
          <a:xfrm>
            <a:off x="2873100" y="3131310"/>
            <a:ext cx="2530549" cy="261561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5951" y="5746920"/>
            <a:ext cx="34064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Фронтовик 1941-1945гг.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Ученик\Desktop\Новая папка (2)\P_20160210_1511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207"/>
          <a:stretch/>
        </p:blipFill>
        <p:spPr bwMode="auto">
          <a:xfrm>
            <a:off x="486520" y="1022324"/>
            <a:ext cx="2438407" cy="37744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591" y="4977479"/>
            <a:ext cx="31402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лет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 1941-1945гг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Ученик\Desktop\Новая папка (2)\P_20160210_151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6363" y="2492895"/>
            <a:ext cx="2215179" cy="346946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56896" y="5985114"/>
            <a:ext cx="24546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Жукова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Ученик\Desktop\Медали\Новая папка (3)\P_20160209_19443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451" r="9525" b="26206"/>
          <a:stretch/>
        </p:blipFill>
        <p:spPr bwMode="auto">
          <a:xfrm>
            <a:off x="5141445" y="453601"/>
            <a:ext cx="1954485" cy="202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6944" y="2477535"/>
            <a:ext cx="21989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   Отечественной войны.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0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7"/>
            <a:ext cx="8229600" cy="5148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Работал в Вагранском леспромхозе</a:t>
            </a:r>
            <a:b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вальщиком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бригадиром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35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депутатом сельского совета 4 года.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476672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Ученик\Desktop\МУ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77" t="8411" r="10745" b="55149"/>
          <a:stretch/>
        </p:blipFill>
        <p:spPr bwMode="auto">
          <a:xfrm>
            <a:off x="1187624" y="3068960"/>
            <a:ext cx="6480720" cy="3420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4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526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рудовые награды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Ученик\Desktop\Медали\Новая папка (3)\P_20160209_1945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53" b="20980"/>
          <a:stretch/>
        </p:blipFill>
        <p:spPr bwMode="auto">
          <a:xfrm>
            <a:off x="5135100" y="325985"/>
            <a:ext cx="2522242" cy="29087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Ученик\Desktop\Медали\Новая папка (3)\P_20160209_1943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00"/>
          <a:stretch/>
        </p:blipFill>
        <p:spPr bwMode="auto">
          <a:xfrm>
            <a:off x="222193" y="2231523"/>
            <a:ext cx="2209309" cy="330182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564166"/>
            <a:ext cx="3467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Победитель социалистического соревнования 1973-1975гг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71342" y="3374603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красного знамени за 1966 г. и 1976г</a:t>
            </a:r>
          </a:p>
        </p:txBody>
      </p:sp>
      <p:pic>
        <p:nvPicPr>
          <p:cNvPr id="7" name="Picture 3" descr="C:\Users\Ученик\Desktop\Новая папка (2)\P_20160210_1512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841"/>
          <a:stretch/>
        </p:blipFill>
        <p:spPr bwMode="auto">
          <a:xfrm>
            <a:off x="2651369" y="1177500"/>
            <a:ext cx="2136010" cy="31198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51369" y="4336799"/>
            <a:ext cx="30275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доблестный труд в ознаменование 100 – летия со дня рождения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C:\Users\Ученик\Desktop\Новая папка (2)\P_20160210_1513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78" r="8556" b="15969"/>
          <a:stretch/>
        </p:blipFill>
        <p:spPr bwMode="auto">
          <a:xfrm>
            <a:off x="6876256" y="4105116"/>
            <a:ext cx="2073657" cy="24747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27366" y="5718054"/>
            <a:ext cx="2732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Ударник девятой пятилетки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2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участие в общественной жизни                       нашего поселка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Евгения\Desktop\DSC_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43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4580" y="1268760"/>
            <a:ext cx="3477060" cy="4448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ведет здоровый образ жизни.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курит, не выпивает и нам советует беречь здоровье смолоду.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54"/>
          <a:stretch/>
        </p:blipFill>
        <p:spPr>
          <a:xfrm rot="5400000">
            <a:off x="4993804" y="2791172"/>
            <a:ext cx="4752528" cy="2283768"/>
          </a:xfrm>
          <a:prstGeom prst="ellipse">
            <a:avLst/>
          </a:prstGeom>
        </p:spPr>
      </p:pic>
      <p:pic>
        <p:nvPicPr>
          <p:cNvPr id="1026" name="Picture 2" descr="C:\Users\Ученик\Desktop\Новая папка (2)\P_20160210_1522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21" t="2932" r="16748" b="4575"/>
          <a:stretch/>
        </p:blipFill>
        <p:spPr bwMode="auto">
          <a:xfrm>
            <a:off x="395536" y="417315"/>
            <a:ext cx="2211572" cy="47208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4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09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 гуляет по улице, читает газеты, слушает новости, нянчится с правнуками.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787" y="1412776"/>
            <a:ext cx="3973892" cy="2592288"/>
          </a:xfrm>
          <a:prstGeom prst="ellipse">
            <a:avLst/>
          </a:prstGeom>
        </p:spPr>
      </p:pic>
      <p:pic>
        <p:nvPicPr>
          <p:cNvPr id="1026" name="Picture 2" descr="C:\Users\Ученик\Desktop\gno2fIH52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3216">
            <a:off x="4938887" y="3907867"/>
            <a:ext cx="3813155" cy="24810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NuNfb7hqv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5777">
            <a:off x="208842" y="3756161"/>
            <a:ext cx="4033886" cy="27844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82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885</TotalTime>
  <Words>193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“Моя семья в судьбе моей страны”</vt:lpstr>
      <vt:lpstr>Корионов Вениамин Павлович Год рождения – 1924 Место рождения  -  п. Боронск Место проживания -  п. Сосновка</vt:lpstr>
      <vt:lpstr>Слайд 3</vt:lpstr>
      <vt:lpstr>Награды</vt:lpstr>
      <vt:lpstr>Слайд 5</vt:lpstr>
      <vt:lpstr>Трудовые награды</vt:lpstr>
      <vt:lpstr>Принимает участие в общественной жизни                       нашего поселка</vt:lpstr>
      <vt:lpstr>Слайд 8</vt:lpstr>
      <vt:lpstr>Слайд 9</vt:lpstr>
      <vt:lpstr>Пожелания от ветерана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стареют душой ветераны!</dc:title>
  <dc:creator>Ученик</dc:creator>
  <cp:lastModifiedBy>Admin</cp:lastModifiedBy>
  <cp:revision>39</cp:revision>
  <dcterms:created xsi:type="dcterms:W3CDTF">2016-02-08T09:44:51Z</dcterms:created>
  <dcterms:modified xsi:type="dcterms:W3CDTF">2020-04-30T02:20:24Z</dcterms:modified>
</cp:coreProperties>
</file>