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8" r:id="rId12"/>
    <p:sldId id="267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E12"/>
    <a:srgbClr val="36826A"/>
    <a:srgbClr val="407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698" autoAdjust="0"/>
  </p:normalViewPr>
  <p:slideViewPr>
    <p:cSldViewPr showGuides="1">
      <p:cViewPr>
        <p:scale>
          <a:sx n="75" d="100"/>
          <a:sy n="75" d="100"/>
        </p:scale>
        <p:origin x="-2028" y="-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CED5F-9B43-4556-A59A-E36B158B3B82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6AF5C-591B-4664-8612-0C5FEA241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95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BFBA5-4793-4AE8-9214-6F9B7993FCC0}" type="datetime1">
              <a:rPr lang="ru-RU" smtClean="0"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E191-BEFD-48BC-B981-D026D00364B8}" type="datetime1">
              <a:rPr lang="ru-RU" smtClean="0"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2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3134-4988-46DF-916E-22774847AE4F}" type="datetime1">
              <a:rPr lang="ru-RU" smtClean="0"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0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BD7A-AA2B-4B28-9C72-C617D2206D1F}" type="datetime1">
              <a:rPr lang="ru-RU" smtClean="0"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6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3BC38-4826-482E-BCC6-E44D8E63AF1A}" type="datetime1">
              <a:rPr lang="ru-RU" smtClean="0"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7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82C2-E064-4A38-9341-19502892C081}" type="datetime1">
              <a:rPr lang="ru-RU" smtClean="0"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8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C3E7-0608-4BB6-A7F3-0689F9617520}" type="datetime1">
              <a:rPr lang="ru-RU" smtClean="0"/>
              <a:t>13.02.2015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7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41AD-FD46-4AE7-8AF7-114F2AEB0EA4}" type="datetime1">
              <a:rPr lang="ru-RU" smtClean="0"/>
              <a:t>13.02.2015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03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8128A-1FEE-43C5-8175-2A7BDC12D1A5}" type="datetime1">
              <a:rPr lang="ru-RU" smtClean="0"/>
              <a:t>13.02.2015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9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7904-DC7D-4908-A842-A3D8441C23C5}" type="datetime1">
              <a:rPr lang="ru-RU" smtClean="0"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3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3AA0-606F-4EC7-BB46-367F6E2ED8A5}" type="datetime1">
              <a:rPr lang="ru-RU" smtClean="0"/>
              <a:t>13.02.2015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2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E16D0-F6A1-4E7A-B9AB-64205EDCEB10}" type="datetime1">
              <a:rPr lang="ru-RU" smtClean="0"/>
              <a:t>13.02.2015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9FF73-A9B1-4175-99CE-287431002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93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708920"/>
            <a:ext cx="7452320" cy="2232248"/>
          </a:xfrm>
        </p:spPr>
        <p:txBody>
          <a:bodyPr>
            <a:noAutofit/>
          </a:bodyPr>
          <a:lstStyle/>
          <a:p>
            <a:r>
              <a:rPr lang="ru-RU" sz="6000" b="1" dirty="0">
                <a:latin typeface="Century Schoolbook" pitchFamily="18" charset="0"/>
              </a:rPr>
              <a:t>Герой </a:t>
            </a:r>
            <a:r>
              <a:rPr lang="ru-RU" sz="6000" b="1" dirty="0" smtClean="0">
                <a:latin typeface="Century Schoolbook" pitchFamily="18" charset="0"/>
              </a:rPr>
              <a:t>                        жил </a:t>
            </a:r>
            <a:r>
              <a:rPr lang="ru-RU" sz="6000" b="1" dirty="0">
                <a:latin typeface="Century Schoolbook" pitchFamily="18" charset="0"/>
              </a:rPr>
              <a:t>среди нас…</a:t>
            </a:r>
            <a:r>
              <a:rPr lang="ru-RU" sz="6000" dirty="0"/>
              <a:t/>
            </a:r>
            <a:br>
              <a:rPr lang="ru-RU" sz="6000" dirty="0"/>
            </a:br>
            <a:endParaRPr lang="ru-RU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7" t="32440" r="38109" b="33781"/>
          <a:stretch/>
        </p:blipFill>
        <p:spPr bwMode="auto">
          <a:xfrm>
            <a:off x="755576" y="211906"/>
            <a:ext cx="2934175" cy="3217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Музыка_для_души_-_Инструментальная_музыка_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7" t="20082" r="14527" b="48735"/>
          <a:stretch/>
        </p:blipFill>
        <p:spPr bwMode="auto">
          <a:xfrm>
            <a:off x="4716016" y="188640"/>
            <a:ext cx="424884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7416824" cy="47525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Федор совхозов </a:t>
            </a:r>
            <a:r>
              <a:rPr lang="ru-RU" dirty="0" smtClean="0"/>
              <a:t>отстаивал </a:t>
            </a:r>
          </a:p>
          <a:p>
            <a:pPr marL="0" indent="0">
              <a:buNone/>
            </a:pPr>
            <a:r>
              <a:rPr lang="ru-RU" dirty="0" smtClean="0"/>
              <a:t>право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И на врага создавал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он </a:t>
            </a:r>
            <a:r>
              <a:rPr lang="ru-RU" dirty="0"/>
              <a:t>облавы.</a:t>
            </a:r>
          </a:p>
          <a:p>
            <a:pPr marL="0" indent="0">
              <a:buNone/>
            </a:pPr>
            <a:r>
              <a:rPr lang="ru-RU" dirty="0"/>
              <a:t>Мирных сельчан от бандитов спасал,</a:t>
            </a:r>
          </a:p>
          <a:p>
            <a:pPr marL="0" indent="0">
              <a:buNone/>
            </a:pPr>
            <a:r>
              <a:rPr lang="ru-RU" dirty="0"/>
              <a:t>И поджигать их дома не давал.</a:t>
            </a:r>
          </a:p>
          <a:p>
            <a:pPr marL="0" indent="0">
              <a:buNone/>
            </a:pPr>
            <a:r>
              <a:rPr lang="ru-RU" dirty="0"/>
              <a:t>Чем не война? Федор снова в бою,</a:t>
            </a:r>
          </a:p>
          <a:p>
            <a:pPr marL="0" indent="0">
              <a:buNone/>
            </a:pPr>
            <a:r>
              <a:rPr lang="ru-RU" dirty="0"/>
              <a:t>Снова с винтовкой, как раньше в строю.</a:t>
            </a:r>
          </a:p>
          <a:p>
            <a:pPr marL="0" indent="0">
              <a:buNone/>
            </a:pPr>
            <a:r>
              <a:rPr lang="ru-RU" dirty="0"/>
              <a:t>«Братьев лесных» наш герой победил,</a:t>
            </a:r>
          </a:p>
          <a:p>
            <a:pPr marL="0" indent="0">
              <a:buNone/>
            </a:pPr>
            <a:r>
              <a:rPr lang="ru-RU" dirty="0"/>
              <a:t>Жителей мирных от бед оградил.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6552728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/>
              <a:t>В Киров уехать решила семья,</a:t>
            </a:r>
          </a:p>
          <a:p>
            <a:pPr marL="0" indent="0">
              <a:buNone/>
            </a:pPr>
            <a:r>
              <a:rPr lang="ru-RU" sz="3000" dirty="0"/>
              <a:t>Чтоб посмотреть и другие края.</a:t>
            </a:r>
          </a:p>
          <a:p>
            <a:pPr marL="0" indent="0">
              <a:buNone/>
            </a:pPr>
            <a:r>
              <a:rPr lang="ru-RU" sz="3000" dirty="0"/>
              <a:t>Федор работал на лесоповале,</a:t>
            </a:r>
          </a:p>
          <a:p>
            <a:pPr marL="0" indent="0">
              <a:buNone/>
            </a:pPr>
            <a:r>
              <a:rPr lang="ru-RU" sz="3000" dirty="0"/>
              <a:t>Его, как героя, любили и знали.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8" t="29667" r="31079" b="35167"/>
          <a:stretch/>
        </p:blipFill>
        <p:spPr bwMode="auto">
          <a:xfrm>
            <a:off x="1704011" y="2708920"/>
            <a:ext cx="5735977" cy="397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6912768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/>
              <a:t>И, наконец, он осел на Сосновке,</a:t>
            </a:r>
          </a:p>
          <a:p>
            <a:pPr marL="0" indent="0">
              <a:buNone/>
            </a:pPr>
            <a:r>
              <a:rPr lang="ru-RU" sz="3000" dirty="0"/>
              <a:t>Лес заготавливал Федор здесь ловко.</a:t>
            </a:r>
          </a:p>
          <a:p>
            <a:pPr marL="0" indent="0">
              <a:buNone/>
            </a:pPr>
            <a:r>
              <a:rPr lang="ru-RU" sz="3000" dirty="0"/>
              <a:t>Много работал, работу любил,</a:t>
            </a:r>
          </a:p>
          <a:p>
            <a:pPr marL="0" indent="0">
              <a:buNone/>
            </a:pPr>
            <a:r>
              <a:rPr lang="ru-RU" sz="3000" dirty="0"/>
              <a:t>Передовик – весь </a:t>
            </a:r>
            <a:r>
              <a:rPr lang="ru-RU" sz="3000" dirty="0" smtClean="0"/>
              <a:t>народ </a:t>
            </a:r>
          </a:p>
          <a:p>
            <a:pPr marL="0" indent="0">
              <a:buNone/>
            </a:pPr>
            <a:r>
              <a:rPr lang="ru-RU" sz="3000" dirty="0" smtClean="0"/>
              <a:t>говорил</a:t>
            </a:r>
            <a:r>
              <a:rPr lang="ru-RU" sz="3000" dirty="0"/>
              <a:t>…</a:t>
            </a:r>
          </a:p>
          <a:p>
            <a:pPr marL="0" indent="0">
              <a:buNone/>
            </a:pPr>
            <a:r>
              <a:rPr lang="ru-RU" sz="3000" dirty="0"/>
              <a:t>Честен и ловок, умел и умен, </a:t>
            </a:r>
          </a:p>
          <a:p>
            <a:pPr marL="0" indent="0">
              <a:buNone/>
            </a:pPr>
            <a:r>
              <a:rPr lang="ru-RU" sz="3000" dirty="0"/>
              <a:t>Мы не забудем </a:t>
            </a:r>
            <a:r>
              <a:rPr lang="ru-RU" sz="3000" dirty="0" smtClean="0"/>
              <a:t>подобных имен</a:t>
            </a:r>
            <a:r>
              <a:rPr lang="ru-RU" sz="3000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6694" r="59519" b="39429"/>
          <a:stretch/>
        </p:blipFill>
        <p:spPr bwMode="auto">
          <a:xfrm>
            <a:off x="5724128" y="2132856"/>
            <a:ext cx="3136900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7416824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 smtClean="0"/>
              <a:t>В </a:t>
            </a:r>
            <a:r>
              <a:rPr lang="ru-RU" sz="3000" dirty="0"/>
              <a:t>прошлое канули годы войны,</a:t>
            </a:r>
          </a:p>
          <a:p>
            <a:pPr marL="0" indent="0">
              <a:buNone/>
            </a:pPr>
            <a:r>
              <a:rPr lang="ru-RU" sz="3000" dirty="0"/>
              <a:t>И отошли в мир иной те сыны,</a:t>
            </a:r>
          </a:p>
          <a:p>
            <a:pPr marL="0" indent="0">
              <a:buNone/>
            </a:pPr>
            <a:r>
              <a:rPr lang="ru-RU" sz="3000" dirty="0"/>
              <a:t>Вспомним, почтим мы </a:t>
            </a:r>
            <a:endParaRPr lang="ru-RU" sz="3000" dirty="0" smtClean="0"/>
          </a:p>
          <a:p>
            <a:pPr marL="0" indent="0">
              <a:buNone/>
            </a:pPr>
            <a:r>
              <a:rPr lang="ru-RU" sz="3000" dirty="0" smtClean="0"/>
              <a:t>все </a:t>
            </a:r>
            <a:r>
              <a:rPr lang="ru-RU" sz="3000" dirty="0"/>
              <a:t>снова и снова</a:t>
            </a:r>
          </a:p>
          <a:p>
            <a:pPr marL="0" indent="0">
              <a:buNone/>
            </a:pPr>
            <a:r>
              <a:rPr lang="ru-RU" sz="3000" dirty="0"/>
              <a:t>Имя простое </a:t>
            </a:r>
            <a:endParaRPr lang="ru-RU" sz="3000" dirty="0" smtClean="0"/>
          </a:p>
          <a:p>
            <a:pPr marL="0" indent="0">
              <a:buNone/>
            </a:pPr>
            <a:r>
              <a:rPr lang="ru-RU" sz="4000" dirty="0" smtClean="0"/>
              <a:t>Федора </a:t>
            </a:r>
            <a:r>
              <a:rPr lang="ru-RU" sz="4000" dirty="0"/>
              <a:t>Скворцова.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7" t="32440" r="38109" b="33781"/>
          <a:stretch/>
        </p:blipFill>
        <p:spPr bwMode="auto">
          <a:xfrm>
            <a:off x="5292079" y="2204864"/>
            <a:ext cx="3582247" cy="39276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2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6552728" cy="2520280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/>
              <a:t>Жил на Сосновке Федор Скворцов,</a:t>
            </a:r>
          </a:p>
          <a:p>
            <a:pPr marL="0" indent="0">
              <a:buNone/>
            </a:pPr>
            <a:r>
              <a:rPr lang="ru-RU" sz="3000" dirty="0"/>
              <a:t>К трудной работе был он готов.</a:t>
            </a:r>
          </a:p>
          <a:p>
            <a:pPr marL="0" indent="0">
              <a:buNone/>
            </a:pPr>
            <a:r>
              <a:rPr lang="ru-RU" sz="3000" dirty="0"/>
              <a:t>Жил небогато, деток растил,</a:t>
            </a:r>
          </a:p>
          <a:p>
            <a:pPr marL="0" indent="0">
              <a:buNone/>
            </a:pPr>
            <a:r>
              <a:rPr lang="ru-RU" sz="3000" dirty="0"/>
              <a:t>Вроде как все, но как все он не был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3" t="67545" r="53601" b="8572"/>
          <a:stretch/>
        </p:blipFill>
        <p:spPr bwMode="auto">
          <a:xfrm>
            <a:off x="5292080" y="2848113"/>
            <a:ext cx="2743897" cy="38595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5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6408712" cy="4464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dirty="0"/>
              <a:t>Пензенский парень военным служил,</a:t>
            </a:r>
          </a:p>
          <a:p>
            <a:pPr marL="0" indent="0">
              <a:buNone/>
            </a:pPr>
            <a:r>
              <a:rPr lang="ru-RU" sz="3000" dirty="0"/>
              <a:t>Родину-мать он всем сердцем любил.</a:t>
            </a:r>
          </a:p>
          <a:p>
            <a:pPr marL="0" indent="0">
              <a:buNone/>
            </a:pPr>
            <a:r>
              <a:rPr lang="ru-RU" sz="3000" dirty="0"/>
              <a:t>Гордо на Дальнем Востоке служил,</a:t>
            </a:r>
          </a:p>
          <a:p>
            <a:pPr marL="0" indent="0">
              <a:buNone/>
            </a:pPr>
            <a:r>
              <a:rPr lang="ru-RU" sz="3000" dirty="0"/>
              <a:t>Звание он капитана носил.</a:t>
            </a:r>
          </a:p>
          <a:p>
            <a:pPr marL="0" indent="0">
              <a:buNone/>
            </a:pPr>
            <a:r>
              <a:rPr lang="ru-RU" sz="3000" dirty="0"/>
              <a:t>В отпуск на родину вырвался вновь,</a:t>
            </a:r>
          </a:p>
          <a:p>
            <a:pPr marL="0" indent="0">
              <a:buNone/>
            </a:pPr>
            <a:r>
              <a:rPr lang="ru-RU" sz="3000" dirty="0" smtClean="0"/>
              <a:t>Там </a:t>
            </a:r>
            <a:r>
              <a:rPr lang="ru-RU" sz="3000" dirty="0"/>
              <a:t>он и встретил девицу-любовь.</a:t>
            </a:r>
          </a:p>
          <a:p>
            <a:pPr marL="0" indent="0">
              <a:buNone/>
            </a:pPr>
            <a:r>
              <a:rPr lang="ru-RU" sz="3000" dirty="0"/>
              <a:t>Звали Амалия девушку ту,</a:t>
            </a:r>
          </a:p>
          <a:p>
            <a:pPr marL="0" indent="0">
              <a:buNone/>
            </a:pPr>
            <a:r>
              <a:rPr lang="ru-RU" sz="3000" dirty="0" smtClean="0"/>
              <a:t>В немке </a:t>
            </a:r>
            <a:r>
              <a:rPr lang="ru-RU" sz="3000" dirty="0"/>
              <a:t>увидел жену и мечту.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9" t="56204" r="14527" b="11836"/>
          <a:stretch/>
        </p:blipFill>
        <p:spPr bwMode="auto">
          <a:xfrm>
            <a:off x="5580112" y="4005064"/>
            <a:ext cx="3314700" cy="2486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4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01" y="3573016"/>
            <a:ext cx="5504611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6552728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dirty="0"/>
              <a:t>Но разлучила влюбленных война,</a:t>
            </a:r>
          </a:p>
          <a:p>
            <a:pPr marL="0" indent="0">
              <a:buNone/>
            </a:pPr>
            <a:r>
              <a:rPr lang="ru-RU" sz="3000" dirty="0"/>
              <a:t>Брачное ложе разбила она.</a:t>
            </a:r>
          </a:p>
          <a:p>
            <a:pPr marL="0" indent="0">
              <a:buNone/>
            </a:pPr>
            <a:r>
              <a:rPr lang="ru-RU" sz="3000" dirty="0"/>
              <a:t>Вырвала Федора-артиллериста</a:t>
            </a:r>
          </a:p>
          <a:p>
            <a:pPr marL="0" indent="0">
              <a:buNone/>
            </a:pPr>
            <a:r>
              <a:rPr lang="ru-RU" sz="3000" dirty="0"/>
              <a:t>Биться с Японскою силой нечистой.</a:t>
            </a:r>
          </a:p>
          <a:p>
            <a:pPr marL="0" indent="0">
              <a:buNone/>
            </a:pPr>
            <a:r>
              <a:rPr lang="ru-RU" sz="3000" dirty="0"/>
              <a:t>Родина-мать! На защиту твою </a:t>
            </a:r>
          </a:p>
          <a:p>
            <a:pPr marL="0" indent="0">
              <a:buNone/>
            </a:pPr>
            <a:r>
              <a:rPr lang="ru-RU" sz="3000" dirty="0"/>
              <a:t>Он отдавал и себя, и семью.</a:t>
            </a:r>
          </a:p>
          <a:p>
            <a:pPr marL="0" indent="0">
              <a:buNone/>
            </a:pPr>
            <a:r>
              <a:rPr lang="ru-RU" sz="3000" dirty="0"/>
              <a:t>Федор нещадно с Японией бился,</a:t>
            </a:r>
          </a:p>
          <a:p>
            <a:pPr marL="0" indent="0">
              <a:buNone/>
            </a:pPr>
            <a:r>
              <a:rPr lang="ru-RU" sz="3000" dirty="0"/>
              <a:t>Многих медалей, </a:t>
            </a:r>
            <a:endParaRPr lang="ru-RU" sz="3000" dirty="0" smtClean="0"/>
          </a:p>
          <a:p>
            <a:pPr marL="0" indent="0">
              <a:buNone/>
            </a:pPr>
            <a:r>
              <a:rPr lang="ru-RU" sz="3000" dirty="0" smtClean="0"/>
              <a:t>наград </a:t>
            </a:r>
            <a:r>
              <a:rPr lang="ru-RU" sz="3000" dirty="0"/>
              <a:t>он добился.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6482035"/>
            <a:ext cx="2133600" cy="365125"/>
          </a:xfrm>
        </p:spPr>
        <p:txBody>
          <a:bodyPr/>
          <a:lstStyle/>
          <a:p>
            <a:fld id="{D769FF73-A9B1-4175-99CE-2874310021B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0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6552728" cy="25202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«За боевые заслуги» награда</a:t>
            </a:r>
          </a:p>
          <a:p>
            <a:pPr marL="0" indent="0">
              <a:buNone/>
            </a:pPr>
            <a:r>
              <a:rPr lang="ru-RU" dirty="0"/>
              <a:t>И «За победу» над вражьим отрядом.</a:t>
            </a:r>
          </a:p>
          <a:p>
            <a:pPr marL="0" indent="0">
              <a:buNone/>
            </a:pPr>
            <a:r>
              <a:rPr lang="ru-RU" dirty="0"/>
              <a:t>Много ребят погибало тогда,</a:t>
            </a:r>
          </a:p>
          <a:p>
            <a:pPr marL="0" indent="0">
              <a:buNone/>
            </a:pPr>
            <a:r>
              <a:rPr lang="ru-RU" dirty="0"/>
              <a:t>Смерть как накроет – убитых гряда!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962" y="2780928"/>
            <a:ext cx="4040076" cy="3947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6984776" cy="25202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Федор не раз был врагом окружен,</a:t>
            </a:r>
          </a:p>
          <a:p>
            <a:pPr marL="0" indent="0">
              <a:buNone/>
            </a:pPr>
            <a:r>
              <a:rPr lang="ru-RU" dirty="0"/>
              <a:t>Страшно. Вокруг – кто убит, кто сожжен…</a:t>
            </a:r>
          </a:p>
          <a:p>
            <a:pPr marL="0" indent="0">
              <a:buNone/>
            </a:pPr>
            <a:r>
              <a:rPr lang="ru-RU" dirty="0"/>
              <a:t>В пепле войны о жене он мечтал,</a:t>
            </a:r>
          </a:p>
          <a:p>
            <a:pPr marL="0" indent="0">
              <a:buNone/>
            </a:pPr>
            <a:r>
              <a:rPr lang="ru-RU" dirty="0"/>
              <a:t>Письма писал и душой тосковал.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08" y="2747395"/>
            <a:ext cx="5799584" cy="3912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92696"/>
            <a:ext cx="6840760" cy="41764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Дети взрослели за время войны,</a:t>
            </a:r>
          </a:p>
          <a:p>
            <a:pPr marL="0" indent="0">
              <a:buNone/>
            </a:pPr>
            <a:r>
              <a:rPr lang="ru-RU" dirty="0"/>
              <a:t>Думал, гадал, где жена, где сыны.</a:t>
            </a:r>
          </a:p>
          <a:p>
            <a:pPr marL="0" indent="0">
              <a:buNone/>
            </a:pPr>
            <a:r>
              <a:rPr lang="ru-RU" dirty="0"/>
              <a:t>В ссылку сослали немку-жену,</a:t>
            </a:r>
          </a:p>
          <a:p>
            <a:pPr marL="0" indent="0">
              <a:buNone/>
            </a:pPr>
            <a:r>
              <a:rPr lang="ru-RU" dirty="0"/>
              <a:t>Чтобы трудилась, кормила страну.</a:t>
            </a:r>
          </a:p>
          <a:p>
            <a:pPr marL="0" indent="0">
              <a:buNone/>
            </a:pPr>
            <a:r>
              <a:rPr lang="ru-RU" dirty="0"/>
              <a:t>Грубо встречала сибирская глушь,</a:t>
            </a:r>
          </a:p>
          <a:p>
            <a:pPr marL="0" indent="0">
              <a:buNone/>
            </a:pPr>
            <a:r>
              <a:rPr lang="ru-RU" dirty="0"/>
              <a:t>Жизнь продолжалась в морозы и в сушь.</a:t>
            </a:r>
          </a:p>
          <a:p>
            <a:pPr marL="0" indent="0">
              <a:buNone/>
            </a:pPr>
            <a:r>
              <a:rPr lang="ru-RU" dirty="0"/>
              <a:t>Нужно работать и деток растить,</a:t>
            </a:r>
          </a:p>
          <a:p>
            <a:pPr marL="0" indent="0">
              <a:buNone/>
            </a:pPr>
            <a:r>
              <a:rPr lang="ru-RU" dirty="0"/>
              <a:t>Мужа дождаться, нужду пережить.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9" t="46629" r="43662" b="43636"/>
          <a:stretch/>
        </p:blipFill>
        <p:spPr bwMode="auto">
          <a:xfrm>
            <a:off x="2699792" y="4620690"/>
            <a:ext cx="3744416" cy="2208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48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01006"/>
            <a:ext cx="5228530" cy="3337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24345"/>
            <a:ext cx="7416824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/>
              <a:t>Лишь в сорок пятом они были рядом,</a:t>
            </a:r>
          </a:p>
          <a:p>
            <a:pPr marL="0" indent="0">
              <a:buNone/>
            </a:pPr>
            <a:r>
              <a:rPr lang="ru-RU" sz="3000" dirty="0"/>
              <a:t>Встреча была за страданья наградой.</a:t>
            </a:r>
          </a:p>
          <a:p>
            <a:pPr marL="0" indent="0">
              <a:buNone/>
            </a:pPr>
            <a:r>
              <a:rPr lang="ru-RU" sz="3000" dirty="0"/>
              <a:t>Рядом с семьей, с сыновьями, с женой – </a:t>
            </a:r>
          </a:p>
          <a:p>
            <a:pPr marL="0" indent="0">
              <a:buNone/>
            </a:pPr>
            <a:r>
              <a:rPr lang="ru-RU" sz="3000" dirty="0"/>
              <a:t>Федор мечтал о таком каждый бой.</a:t>
            </a:r>
          </a:p>
          <a:p>
            <a:pPr marL="0" indent="0">
              <a:buNone/>
            </a:pPr>
            <a:r>
              <a:rPr lang="ru-RU" sz="3000" dirty="0"/>
              <a:t>В каждом бою не хотел умирать,</a:t>
            </a:r>
          </a:p>
          <a:p>
            <a:pPr marL="0" indent="0">
              <a:buNone/>
            </a:pPr>
            <a:r>
              <a:rPr lang="ru-RU" sz="3000" dirty="0"/>
              <a:t>Чтобы жену и детишек обнять.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9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6552728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/>
              <a:t>Вместе с своей драгоценной семьей </a:t>
            </a:r>
          </a:p>
          <a:p>
            <a:pPr marL="0" indent="0">
              <a:buNone/>
            </a:pPr>
            <a:r>
              <a:rPr lang="ru-RU" sz="3000" dirty="0"/>
              <a:t>Федор уехал в Литву, где покой.</a:t>
            </a:r>
          </a:p>
          <a:p>
            <a:pPr marL="0" indent="0">
              <a:buNone/>
            </a:pPr>
            <a:r>
              <a:rPr lang="ru-RU" sz="3000" dirty="0"/>
              <a:t>Но о покое он только мечтал,</a:t>
            </a:r>
          </a:p>
          <a:p>
            <a:pPr marL="0" indent="0">
              <a:buNone/>
            </a:pPr>
            <a:r>
              <a:rPr lang="ru-RU" sz="3000" dirty="0"/>
              <a:t>Здесь управленцем совхоза он стал.</a:t>
            </a:r>
          </a:p>
          <a:p>
            <a:pPr marL="0" indent="0">
              <a:buNone/>
            </a:pPr>
            <a:r>
              <a:rPr lang="ru-RU" sz="3000" dirty="0"/>
              <a:t>«Братья лесные» чинили расправы,</a:t>
            </a:r>
          </a:p>
          <a:p>
            <a:pPr marL="0" indent="0">
              <a:buNone/>
            </a:pPr>
            <a:r>
              <a:rPr lang="ru-RU" sz="3000" dirty="0"/>
              <a:t>Много погибло от рук их кровавых,</a:t>
            </a:r>
          </a:p>
          <a:p>
            <a:pPr marL="0" indent="0">
              <a:buNone/>
            </a:pPr>
            <a:r>
              <a:rPr lang="ru-RU" sz="3000" dirty="0"/>
              <a:t>Против совхозов боролись бандиты,</a:t>
            </a:r>
          </a:p>
          <a:p>
            <a:pPr marL="0" indent="0">
              <a:buNone/>
            </a:pPr>
            <a:r>
              <a:rPr lang="ru-RU" sz="3000" dirty="0"/>
              <a:t>И разбирались со всеми сердито.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3" t="29854" r="30736" b="35073"/>
          <a:stretch/>
        </p:blipFill>
        <p:spPr bwMode="auto">
          <a:xfrm>
            <a:off x="5409604" y="4129768"/>
            <a:ext cx="3614057" cy="27282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FF73-A9B1-4175-99CE-2874310021B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6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494</Words>
  <Application>Microsoft Office PowerPoint</Application>
  <PresentationFormat>Экран (4:3)</PresentationFormat>
  <Paragraphs>91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Герой                         жил среди нас…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aresh</dc:creator>
  <cp:lastModifiedBy>Владелец</cp:lastModifiedBy>
  <cp:revision>12</cp:revision>
  <dcterms:created xsi:type="dcterms:W3CDTF">2015-02-12T04:04:58Z</dcterms:created>
  <dcterms:modified xsi:type="dcterms:W3CDTF">2015-02-13T09:14:49Z</dcterms:modified>
</cp:coreProperties>
</file>